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71737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Strong Shift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50%, 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B2CBB35-D2AE-4C4A-A6DC-2E283B2A04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88896"/>
            <a:ext cx="7025776" cy="44160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Strong Shift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Strong shift is a 27 round, 135 point, Comstock course of fire. There are 13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161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2021-02-25T16:21:43Z</dcterms:modified>
  <cp:category>Shooting</cp:category>
</cp:coreProperties>
</file>

<file path=docProps/thumbnail.jpeg>
</file>